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9" r:id="rId4"/>
    <p:sldId id="257" r:id="rId5"/>
    <p:sldId id="258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45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67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17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555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54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624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368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98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08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5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8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67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84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0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A767E68-101A-40BF-9787-402879158AE1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44A2E5B3-D589-4A23-9F19-845026C9F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03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18811" y="1205307"/>
            <a:ext cx="10572000" cy="2971051"/>
          </a:xfrm>
        </p:spPr>
        <p:txBody>
          <a:bodyPr/>
          <a:lstStyle/>
          <a:p>
            <a:pPr algn="ctr"/>
            <a:r>
              <a:rPr lang="en-US" sz="8000" dirty="0" err="1" smtClean="0"/>
              <a:t>ELyceum</a:t>
            </a:r>
            <a:endParaRPr lang="en-US" sz="8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485120" y="6496594"/>
            <a:ext cx="1811383" cy="361406"/>
          </a:xfrm>
        </p:spPr>
        <p:txBody>
          <a:bodyPr>
            <a:noAutofit/>
          </a:bodyPr>
          <a:lstStyle/>
          <a:p>
            <a:r>
              <a:rPr lang="uk-UA" sz="1600" dirty="0" smtClean="0"/>
              <a:t>Руденко Роман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5876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dirty="0" smtClean="0"/>
              <a:t>The main idea</a:t>
            </a:r>
            <a:endParaRPr lang="en-US" sz="6000" b="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537" y="4502332"/>
            <a:ext cx="5074699" cy="197095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137" y="4502332"/>
            <a:ext cx="5585702" cy="1970954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722913" y="2356061"/>
            <a:ext cx="1057199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Consolas" panose="020B0609020204030204" pitchFamily="49" charset="0"/>
              </a:rPr>
              <a:t>My project is a running string, which includes a scanner. The main idea of my project is to combine </a:t>
            </a:r>
            <a:r>
              <a:rPr lang="en-US" sz="2000" dirty="0" err="1" smtClean="0">
                <a:latin typeface="Consolas" panose="020B0609020204030204" pitchFamily="49" charset="0"/>
              </a:rPr>
              <a:t>Rfid</a:t>
            </a:r>
            <a:r>
              <a:rPr lang="en-US" sz="2000" dirty="0" smtClean="0">
                <a:latin typeface="Consolas" panose="020B0609020204030204" pitchFamily="49" charset="0"/>
              </a:rPr>
              <a:t> module</a:t>
            </a:r>
            <a:r>
              <a:rPr lang="uk-UA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and matrix module</a:t>
            </a:r>
            <a:r>
              <a:rPr lang="uk-UA" sz="2000" dirty="0" smtClean="0">
                <a:latin typeface="Consolas" panose="020B0609020204030204" pitchFamily="49" charset="0"/>
              </a:rPr>
              <a:t>, </a:t>
            </a:r>
            <a:r>
              <a:rPr lang="en-US" sz="2000" dirty="0" smtClean="0">
                <a:latin typeface="Consolas" panose="020B0609020204030204" pitchFamily="49" charset="0"/>
              </a:rPr>
              <a:t>which you can set in different schools</a:t>
            </a:r>
            <a:r>
              <a:rPr lang="uk-UA" sz="2000" dirty="0" smtClean="0">
                <a:latin typeface="Consolas" panose="020B0609020204030204" pitchFamily="49" charset="0"/>
              </a:rPr>
              <a:t>. </a:t>
            </a:r>
            <a:r>
              <a:rPr lang="en-US" sz="2000" dirty="0" smtClean="0">
                <a:latin typeface="Consolas" panose="020B0609020204030204" pitchFamily="49" charset="0"/>
              </a:rPr>
              <a:t>For example, it will work in such way: after entering the school, you will see a screen with </a:t>
            </a:r>
            <a:r>
              <a:rPr lang="en-US" sz="2000" dirty="0">
                <a:latin typeface="Consolas" panose="020B0609020204030204" pitchFamily="49" charset="0"/>
              </a:rPr>
              <a:t>a running string </a:t>
            </a:r>
            <a:r>
              <a:rPr lang="en-US" sz="2000" dirty="0" smtClean="0">
                <a:latin typeface="Consolas" panose="020B0609020204030204" pitchFamily="49" charset="0"/>
              </a:rPr>
              <a:t>and scanner below. If you put an electronic studying card, you will see a special information for you, for example a school timetable.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1247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dirty="0" smtClean="0"/>
              <a:t>Project Includes</a:t>
            </a:r>
            <a:endParaRPr lang="en-US" sz="60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810000" y="2494338"/>
            <a:ext cx="25515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/>
              <a:t>Arduino Uno</a:t>
            </a:r>
            <a:endParaRPr lang="en-US" sz="20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4750709" y="3497161"/>
            <a:ext cx="28228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/>
              <a:t>Matrix module </a:t>
            </a:r>
            <a:r>
              <a:rPr lang="ru-RU" sz="2000" b="1" dirty="0" smtClean="0"/>
              <a:t>8х32  MAX7219</a:t>
            </a:r>
            <a:endParaRPr lang="en-US" sz="2000" b="1" dirty="0"/>
          </a:p>
        </p:txBody>
      </p:sp>
      <p:pic>
        <p:nvPicPr>
          <p:cNvPr id="1028" name="Picture 4" descr="Матричный модуль 8х8 на MAX7219 для Arduino, 4 в 1, синий, цена 146.80 грн.  - Prom.ua (ID#1111104411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3470" y="4509411"/>
            <a:ext cx="3197339" cy="1921634"/>
          </a:xfrm>
          <a:prstGeom prst="snip2DiagRect">
            <a:avLst>
              <a:gd name="adj1" fmla="val 4532"/>
              <a:gd name="adj2" fmla="val 4431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44" y="3236158"/>
            <a:ext cx="3135187" cy="235360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Прямоугольник 7"/>
          <p:cNvSpPr/>
          <p:nvPr/>
        </p:nvSpPr>
        <p:spPr>
          <a:xfrm>
            <a:off x="4720764" y="2132067"/>
            <a:ext cx="28766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Main parts</a:t>
            </a:r>
            <a:endParaRPr lang="en-US" dirty="0"/>
          </a:p>
        </p:txBody>
      </p:sp>
      <p:cxnSp>
        <p:nvCxnSpPr>
          <p:cNvPr id="10" name="Прямая со стрелкой 9"/>
          <p:cNvCxnSpPr>
            <a:stCxn id="8" idx="2"/>
          </p:cNvCxnSpPr>
          <p:nvPr/>
        </p:nvCxnSpPr>
        <p:spPr>
          <a:xfrm>
            <a:off x="6159106" y="2501399"/>
            <a:ext cx="0" cy="8973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stCxn id="8" idx="1"/>
            <a:endCxn id="3" idx="3"/>
          </p:cNvCxnSpPr>
          <p:nvPr/>
        </p:nvCxnSpPr>
        <p:spPr>
          <a:xfrm flipH="1">
            <a:off x="3361509" y="2316733"/>
            <a:ext cx="1359255" cy="377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/>
          <p:cNvSpPr/>
          <p:nvPr/>
        </p:nvSpPr>
        <p:spPr>
          <a:xfrm>
            <a:off x="9304787" y="2509727"/>
            <a:ext cx="1513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 smtClean="0"/>
              <a:t>Rfid</a:t>
            </a:r>
            <a:r>
              <a:rPr lang="en-US" b="1" dirty="0" smtClean="0"/>
              <a:t> module</a:t>
            </a:r>
            <a:endParaRPr lang="en-US" dirty="0"/>
          </a:p>
        </p:txBody>
      </p:sp>
      <p:sp>
        <p:nvSpPr>
          <p:cNvPr id="16" name="AutoShape 14" descr="RFID-модуль RC522 (13.56 МГц) купить в Москве - цены, характеристики,  отзывы | 3DIY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6" descr="RFID-модуль RC522 (13.56 МГц) купить в Москве - цены, характеристики,  отзывы | 3DIY"/>
          <p:cNvSpPr>
            <a:spLocks noChangeAspect="1" noChangeArrowheads="1"/>
          </p:cNvSpPr>
          <p:nvPr/>
        </p:nvSpPr>
        <p:spPr bwMode="auto">
          <a:xfrm flipV="1">
            <a:off x="307975" y="312738"/>
            <a:ext cx="304800" cy="540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8" descr="RFID-модуль RC522 (13.56 МГц) купить в Москве - цены, характеристики,  отзывы | 3DIY"/>
          <p:cNvSpPr>
            <a:spLocks noChangeAspect="1" noChangeArrowheads="1"/>
          </p:cNvSpPr>
          <p:nvPr/>
        </p:nvSpPr>
        <p:spPr bwMode="auto">
          <a:xfrm>
            <a:off x="307975" y="7937"/>
            <a:ext cx="10159728" cy="10159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6048" y="3236158"/>
            <a:ext cx="2837010" cy="2364175"/>
          </a:xfrm>
          <a:prstGeom prst="snip2DiagRect">
            <a:avLst>
              <a:gd name="adj1" fmla="val 16586"/>
              <a:gd name="adj2" fmla="val 0"/>
            </a:avLst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22" name="Прямая со стрелкой 21"/>
          <p:cNvCxnSpPr>
            <a:stCxn id="8" idx="3"/>
            <a:endCxn id="15" idx="1"/>
          </p:cNvCxnSpPr>
          <p:nvPr/>
        </p:nvCxnSpPr>
        <p:spPr>
          <a:xfrm>
            <a:off x="7597447" y="2316733"/>
            <a:ext cx="1707340" cy="377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133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dirty="0"/>
              <a:t>Project Includes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38" y="3424155"/>
            <a:ext cx="11451721" cy="32589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Прямоугольник 5"/>
          <p:cNvSpPr/>
          <p:nvPr/>
        </p:nvSpPr>
        <p:spPr>
          <a:xfrm>
            <a:off x="810000" y="2354335"/>
            <a:ext cx="1050714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Consolas" panose="020B0609020204030204" pitchFamily="49" charset="0"/>
              </a:rPr>
              <a:t>My project includes two parts. The first one is eight matrixes</a:t>
            </a:r>
            <a:r>
              <a:rPr lang="uk-UA" sz="2000" dirty="0" smtClean="0">
                <a:latin typeface="Consolas" panose="020B0609020204030204" pitchFamily="49" charset="0"/>
              </a:rPr>
              <a:t>. </a:t>
            </a:r>
            <a:r>
              <a:rPr lang="en-US" sz="2000" dirty="0" smtClean="0">
                <a:latin typeface="Consolas" panose="020B0609020204030204" pitchFamily="49" charset="0"/>
              </a:rPr>
              <a:t>They are connected in such way</a:t>
            </a:r>
            <a:r>
              <a:rPr lang="uk-UA" sz="2000" dirty="0" smtClean="0">
                <a:latin typeface="Consolas" panose="020B0609020204030204" pitchFamily="49" charset="0"/>
              </a:rPr>
              <a:t>:</a:t>
            </a:r>
            <a:r>
              <a:rPr lang="en-US" sz="2000" dirty="0" smtClean="0">
                <a:latin typeface="Consolas" panose="020B0609020204030204" pitchFamily="49" charset="0"/>
              </a:rPr>
              <a:t> VCC-5V; GND-GND</a:t>
            </a:r>
            <a:r>
              <a:rPr lang="en-US" sz="2000" dirty="0" smtClean="0">
                <a:latin typeface="Consolas" panose="020B0609020204030204" pitchFamily="49" charset="0"/>
              </a:rPr>
              <a:t>; DIN-~11; CS-~9; CLK-13;</a:t>
            </a:r>
            <a:endParaRPr lang="en-US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98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dirty="0"/>
              <a:t>Project Includes</a:t>
            </a:r>
            <a:endParaRPr lang="en-US" sz="6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338" y="3508539"/>
            <a:ext cx="6731624" cy="31525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0456" y="3447579"/>
            <a:ext cx="1785258" cy="31525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Прямоугольник 4"/>
          <p:cNvSpPr/>
          <p:nvPr/>
        </p:nvSpPr>
        <p:spPr>
          <a:xfrm>
            <a:off x="949338" y="2124140"/>
            <a:ext cx="104326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Consolas" panose="020B0609020204030204" pitchFamily="49" charset="0"/>
              </a:rPr>
              <a:t>The second part is </a:t>
            </a:r>
            <a:r>
              <a:rPr lang="en-US" sz="2000" dirty="0" err="1" smtClean="0">
                <a:latin typeface="Consolas" panose="020B0609020204030204" pitchFamily="49" charset="0"/>
              </a:rPr>
              <a:t>Rfid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module. It is connected </a:t>
            </a:r>
            <a:r>
              <a:rPr lang="en-US" sz="2000" dirty="0">
                <a:latin typeface="Consolas" panose="020B0609020204030204" pitchFamily="49" charset="0"/>
              </a:rPr>
              <a:t>in such way </a:t>
            </a:r>
            <a:r>
              <a:rPr lang="uk-UA" sz="2000" dirty="0" smtClean="0">
                <a:latin typeface="Consolas" panose="020B0609020204030204" pitchFamily="49" charset="0"/>
              </a:rPr>
              <a:t>: </a:t>
            </a:r>
            <a:r>
              <a:rPr lang="en-US" sz="2000" dirty="0" smtClean="0">
                <a:latin typeface="Consolas" panose="020B0609020204030204" pitchFamily="49" charset="0"/>
              </a:rPr>
              <a:t>RST-5; SDA(SS)-4; MOSI-ISCP4; MISO-ISCP1; SCK3-ICSP3;</a:t>
            </a:r>
            <a:endParaRPr lang="en-US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56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dirty="0" smtClean="0"/>
              <a:t>Code and code problems</a:t>
            </a:r>
            <a:endParaRPr lang="en-US" sz="6000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0435" y="2227147"/>
            <a:ext cx="3559722" cy="3972729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873" y="3588073"/>
            <a:ext cx="3985212" cy="137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3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dirty="0" smtClean="0"/>
              <a:t>My project</a:t>
            </a:r>
            <a:endParaRPr lang="en-US" sz="6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937" y="2177143"/>
            <a:ext cx="5880868" cy="441524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763" y="2050868"/>
            <a:ext cx="3756219" cy="466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882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0000" y="2124082"/>
            <a:ext cx="10561418" cy="1468800"/>
          </a:xfrm>
        </p:spPr>
        <p:txBody>
          <a:bodyPr/>
          <a:lstStyle/>
          <a:p>
            <a:pPr algn="ctr"/>
            <a:r>
              <a:rPr lang="en-US" sz="7200" dirty="0" smtClean="0"/>
              <a:t>Thank you for watching</a:t>
            </a:r>
            <a:endParaRPr lang="en-US" sz="720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891349" y="6858000"/>
            <a:ext cx="10561418" cy="43395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9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Цитаты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Цитаты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Цитаты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TM03457503[[fn=Цитаты]]</Template>
  <TotalTime>648</TotalTime>
  <Words>178</Words>
  <Application>Microsoft Office PowerPoint</Application>
  <PresentationFormat>Широкоэкранный</PresentationFormat>
  <Paragraphs>16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Century Gothic</vt:lpstr>
      <vt:lpstr>Consolas</vt:lpstr>
      <vt:lpstr>Wingdings 2</vt:lpstr>
      <vt:lpstr>Цитаты</vt:lpstr>
      <vt:lpstr>ELyceum</vt:lpstr>
      <vt:lpstr>The main idea</vt:lpstr>
      <vt:lpstr>Project Includes</vt:lpstr>
      <vt:lpstr>Project Includes</vt:lpstr>
      <vt:lpstr>Project Includes</vt:lpstr>
      <vt:lpstr>Code and code problems</vt:lpstr>
      <vt:lpstr>My project</vt:lpstr>
      <vt:lpstr>Thank you for watching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LED матриця та Rfid модуль</dc:title>
  <dc:creator>Roma</dc:creator>
  <cp:lastModifiedBy>Roma</cp:lastModifiedBy>
  <cp:revision>28</cp:revision>
  <dcterms:created xsi:type="dcterms:W3CDTF">2021-11-24T21:03:18Z</dcterms:created>
  <dcterms:modified xsi:type="dcterms:W3CDTF">2022-02-23T15:02:57Z</dcterms:modified>
</cp:coreProperties>
</file>

<file path=docProps/thumbnail.jpeg>
</file>